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264" r:id="rId2"/>
    <p:sldId id="284" r:id="rId3"/>
    <p:sldId id="283" r:id="rId4"/>
    <p:sldId id="281" r:id="rId5"/>
    <p:sldId id="278" r:id="rId6"/>
    <p:sldId id="273" r:id="rId7"/>
    <p:sldId id="279" r:id="rId8"/>
    <p:sldId id="280" r:id="rId9"/>
    <p:sldId id="274" r:id="rId10"/>
    <p:sldId id="282" r:id="rId11"/>
    <p:sldId id="261" r:id="rId12"/>
    <p:sldId id="276" r:id="rId13"/>
    <p:sldId id="275" r:id="rId14"/>
    <p:sldId id="265" r:id="rId15"/>
    <p:sldId id="262" r:id="rId16"/>
    <p:sldId id="269" r:id="rId17"/>
    <p:sldId id="266" r:id="rId18"/>
    <p:sldId id="263" r:id="rId19"/>
    <p:sldId id="267" r:id="rId20"/>
    <p:sldId id="268" r:id="rId21"/>
    <p:sldId id="270" r:id="rId22"/>
    <p:sldId id="271" r:id="rId23"/>
    <p:sldId id="272" r:id="rId24"/>
    <p:sldId id="257" r:id="rId25"/>
    <p:sldId id="258" r:id="rId26"/>
    <p:sldId id="256" r:id="rId27"/>
    <p:sldId id="260" r:id="rId28"/>
    <p:sldId id="277" r:id="rId29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24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23/10/2021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9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5.png"/><Relationship Id="rId4" Type="http://schemas.openxmlformats.org/officeDocument/2006/relationships/image" Target="../media/image56.gif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3.wdp"/><Relationship Id="rId7" Type="http://schemas.openxmlformats.org/officeDocument/2006/relationships/image" Target="../media/image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1.png"/><Relationship Id="rId10" Type="http://schemas.microsoft.com/office/2007/relationships/hdphoto" Target="../media/hdphoto2.wdp"/><Relationship Id="rId4" Type="http://schemas.openxmlformats.org/officeDocument/2006/relationships/image" Target="../media/image56.gif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9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6.gif"/><Relationship Id="rId7" Type="http://schemas.openxmlformats.org/officeDocument/2006/relationships/image" Target="../media/image68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6.gif"/><Relationship Id="rId7" Type="http://schemas.openxmlformats.org/officeDocument/2006/relationships/image" Target="../media/image64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6.png"/><Relationship Id="rId7" Type="http://schemas.openxmlformats.org/officeDocument/2006/relationships/image" Target="../media/image74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5.wdp"/><Relationship Id="rId7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4" Type="http://schemas.microsoft.com/office/2007/relationships/hdphoto" Target="../media/hdphoto6.wdp"/><Relationship Id="rId9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hdphoto" Target="../media/hdphoto7.wdp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119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E2186E-AEDE-44E9-A30E-4E8859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1"/>
          <a:stretch/>
        </p:blipFill>
        <p:spPr>
          <a:xfrm>
            <a:off x="20" y="1145"/>
            <a:ext cx="9143980" cy="61186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7097A06-35BE-4CE8-A627-B9B987A96ED0}"/>
              </a:ext>
            </a:extLst>
          </p:cNvPr>
          <p:cNvSpPr/>
          <p:nvPr/>
        </p:nvSpPr>
        <p:spPr>
          <a:xfrm>
            <a:off x="1" y="5251508"/>
            <a:ext cx="9144000" cy="86830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C7C827-2420-4A07-9CB3-623DB20CC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1" y="282219"/>
            <a:ext cx="1841863" cy="64023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FF55F7-2EB6-4ECE-ABC0-0727C6E044A6}"/>
              </a:ext>
            </a:extLst>
          </p:cNvPr>
          <p:cNvSpPr txBox="1"/>
          <p:nvPr/>
        </p:nvSpPr>
        <p:spPr>
          <a:xfrm>
            <a:off x="5900061" y="282219"/>
            <a:ext cx="2946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b="1" dirty="0">
                <a:solidFill>
                  <a:schemeClr val="bg1"/>
                </a:solidFill>
              </a:rPr>
              <a:t>https://genealogiasefar.com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BA7105-052C-4950-9C19-533D9DA172DE}"/>
              </a:ext>
            </a:extLst>
          </p:cNvPr>
          <p:cNvSpPr txBox="1"/>
          <p:nvPr/>
        </p:nvSpPr>
        <p:spPr>
          <a:xfrm>
            <a:off x="1744909" y="5327009"/>
            <a:ext cx="7315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App Genealogía Sefar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496F3B-285C-4030-8A26-70E7B68EF26B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9" y="5402510"/>
            <a:ext cx="562063" cy="5956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946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5954" cy="6119813"/>
          </a:xfrm>
          <a:prstGeom prst="rect">
            <a:avLst/>
          </a:prstGeom>
        </p:spPr>
      </p:pic>
      <p:sp>
        <p:nvSpPr>
          <p:cNvPr id="3" name="Triángulo rectángulo 2"/>
          <p:cNvSpPr/>
          <p:nvPr/>
        </p:nvSpPr>
        <p:spPr>
          <a:xfrm flipH="1">
            <a:off x="2325188" y="0"/>
            <a:ext cx="2860766" cy="61198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259" t="8067" r="8301" b="8206"/>
          <a:stretch/>
        </p:blipFill>
        <p:spPr>
          <a:xfrm>
            <a:off x="3361884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69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7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940" y="1202258"/>
            <a:ext cx="2623773" cy="25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278778" y="0"/>
            <a:ext cx="5865222" cy="24296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/>
          <a:stretch/>
        </p:blipFill>
        <p:spPr>
          <a:xfrm>
            <a:off x="2302954" y="1626325"/>
            <a:ext cx="6841046" cy="45850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9875" cy="6119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8259" t="8067" r="8301" b="8206"/>
          <a:stretch/>
        </p:blipFill>
        <p:spPr>
          <a:xfrm>
            <a:off x="4293980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8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39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4751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6B07D2F-3EEE-4B1B-8775-3D8EB958B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6A3F5E-F2A3-4866-BA98-4796C4A66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94" t="17464" r="31838" b="17717"/>
          <a:stretch/>
        </p:blipFill>
        <p:spPr>
          <a:xfrm>
            <a:off x="75500" y="4341582"/>
            <a:ext cx="1484852" cy="16190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21B7B21-DB79-4A57-B530-28A65018F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95" r="23859"/>
          <a:stretch/>
        </p:blipFill>
        <p:spPr>
          <a:xfrm>
            <a:off x="7118106" y="469784"/>
            <a:ext cx="1707113" cy="14725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634600-7010-4BB6-8809-17F583FD1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385" y="5310188"/>
            <a:ext cx="2449834" cy="68518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5426445-87C9-42BC-90CA-489AB584D56F}"/>
              </a:ext>
            </a:extLst>
          </p:cNvPr>
          <p:cNvSpPr txBox="1"/>
          <p:nvPr/>
        </p:nvSpPr>
        <p:spPr>
          <a:xfrm>
            <a:off x="75500" y="124437"/>
            <a:ext cx="8196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Aplicación Laravel - MongoDB</a:t>
            </a:r>
            <a:endParaRPr lang="es-VE" sz="32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75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0"/>
            <a:ext cx="9144000" cy="1214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4858" y="19539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5928" y="19539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98" y="19539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68" y="19539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842222" y="1214651"/>
            <a:ext cx="5017846" cy="5017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88" y="195392"/>
            <a:ext cx="792000" cy="792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158" y="237449"/>
            <a:ext cx="224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TEMPLO DE MEDIA LUEGA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FDAF9E2-6FAD-4844-AB58-CFCC97B4297D}"/>
              </a:ext>
            </a:extLst>
          </p:cNvPr>
          <p:cNvSpPr/>
          <p:nvPr/>
        </p:nvSpPr>
        <p:spPr>
          <a:xfrm>
            <a:off x="1" y="872455"/>
            <a:ext cx="9143980" cy="5247358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6" name="Imagen 35" descr="Vista de una ciudad&#10;&#10;Descripción generada automáticamente">
            <a:extLst>
              <a:ext uri="{FF2B5EF4-FFF2-40B4-BE49-F238E27FC236}">
                <a16:creationId xmlns:a16="http://schemas.microsoft.com/office/drawing/2014/main" id="{0EA2C528-63F0-48C2-8489-E4C5CD99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0"/>
          <a:stretch/>
        </p:blipFill>
        <p:spPr>
          <a:xfrm>
            <a:off x="20" y="11"/>
            <a:ext cx="9143980" cy="5083718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82BBDF-1348-4397-B552-9749C131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83" y="4343378"/>
            <a:ext cx="1217760" cy="148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13F444-678A-4FE6-ACA4-2B629B3EB7B6}"/>
              </a:ext>
            </a:extLst>
          </p:cNvPr>
          <p:cNvSpPr txBox="1"/>
          <p:nvPr/>
        </p:nvSpPr>
        <p:spPr>
          <a:xfrm>
            <a:off x="117427" y="5083728"/>
            <a:ext cx="477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Relato sobre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CA5819-0322-4166-BB1B-AE5A10077610}"/>
              </a:ext>
            </a:extLst>
          </p:cNvPr>
          <p:cNvSpPr/>
          <p:nvPr/>
        </p:nvSpPr>
        <p:spPr>
          <a:xfrm>
            <a:off x="117446" y="5421352"/>
            <a:ext cx="82967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B0604020202020204" pitchFamily="18" charset="0"/>
              </a:rPr>
              <a:t>La tragedia de Vargas de 1999</a:t>
            </a:r>
          </a:p>
        </p:txBody>
      </p:sp>
    </p:spTree>
    <p:extLst>
      <p:ext uri="{BB962C8B-B14F-4D97-AF65-F5344CB8AC3E}">
        <p14:creationId xmlns:p14="http://schemas.microsoft.com/office/powerpoint/2010/main" val="4151898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1615A52-3F3A-446A-8FFC-8A2022F3B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5290" b="-2"/>
          <a:stretch/>
        </p:blipFill>
        <p:spPr>
          <a:xfrm>
            <a:off x="2911927" y="9"/>
            <a:ext cx="6232072" cy="611980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436144" cy="6119813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8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9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5" name="Imagen 24" descr="Imagen que contiene objeto, edificio, con baldosas, pieza de ajedrez&#10;&#10;Descripción generada automáticamente">
            <a:extLst>
              <a:ext uri="{FF2B5EF4-FFF2-40B4-BE49-F238E27FC236}">
                <a16:creationId xmlns:a16="http://schemas.microsoft.com/office/drawing/2014/main" id="{1C647B42-6FF9-4557-BA14-12C4AAC8B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9" y="518041"/>
            <a:ext cx="1464623" cy="146462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7" name="Imagen 26" descr="Logotipo&#10;&#10;Descripción generada automáticamente">
            <a:extLst>
              <a:ext uri="{FF2B5EF4-FFF2-40B4-BE49-F238E27FC236}">
                <a16:creationId xmlns:a16="http://schemas.microsoft.com/office/drawing/2014/main" id="{C0F1D24C-8DAF-41D9-9963-C2FF72AFD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84" y="5526902"/>
            <a:ext cx="2716462" cy="48691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337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BE7E84F-DD31-4043-8A68-70112813EC12}"/>
              </a:ext>
            </a:extLst>
          </p:cNvPr>
          <p:cNvSpPr/>
          <p:nvPr/>
        </p:nvSpPr>
        <p:spPr>
          <a:xfrm>
            <a:off x="0" y="4530055"/>
            <a:ext cx="9144000" cy="15897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EF6853-7D20-4B40-8160-6894AA86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04D7FA-0944-4785-A543-27C3A6FE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4" y="385895"/>
            <a:ext cx="2416029" cy="2093620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F7F691-B94A-44BE-8DDF-0F98BA170802}"/>
              </a:ext>
            </a:extLst>
          </p:cNvPr>
          <p:cNvSpPr txBox="1"/>
          <p:nvPr/>
        </p:nvSpPr>
        <p:spPr>
          <a:xfrm>
            <a:off x="209726" y="5216158"/>
            <a:ext cx="7399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  <a:latin typeface="Arial Black" panose="020B0A04020102020204" pitchFamily="34" charset="0"/>
              </a:rPr>
              <a:t>Proyectos </a:t>
            </a:r>
            <a:r>
              <a:rPr lang="es-ES" sz="4800" dirty="0" err="1">
                <a:solidFill>
                  <a:schemeClr val="bg1"/>
                </a:solidFill>
                <a:latin typeface="Arial Black" panose="020B0A04020102020204" pitchFamily="34" charset="0"/>
              </a:rPr>
              <a:t>Vue.Js</a:t>
            </a:r>
            <a:endParaRPr lang="es-VE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E1BAE7-78E6-424F-936B-7DB332AED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03" b="28002"/>
          <a:stretch/>
        </p:blipFill>
        <p:spPr>
          <a:xfrm>
            <a:off x="6538171" y="5289065"/>
            <a:ext cx="2248948" cy="6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5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C63BCD8-AA77-407B-A204-BCB6AAA39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"/>
            <a:ext cx="9144000" cy="6096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C3F521-F5DA-4643-82C7-6AF57580AC40}"/>
              </a:ext>
            </a:extLst>
          </p:cNvPr>
          <p:cNvSpPr txBox="1"/>
          <p:nvPr/>
        </p:nvSpPr>
        <p:spPr>
          <a:xfrm>
            <a:off x="125836" y="109057"/>
            <a:ext cx="8716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PASARELA DE </a:t>
            </a:r>
          </a:p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PAGOS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35FF0E-A2EC-4F0C-AE99-E67015F7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793" y="283899"/>
            <a:ext cx="2950203" cy="454331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76175D0C-E604-4D03-BD4F-8EEAD2E0E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5" y="3453519"/>
            <a:ext cx="2329822" cy="24230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BDE0AC-41BE-45B1-A7E8-793D07C4A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448" y="4080565"/>
            <a:ext cx="4060271" cy="19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4D8921-925D-40C8-AB9D-7CEEFA31D815}"/>
              </a:ext>
            </a:extLst>
          </p:cNvPr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9A6B7ACB-9E91-4BBF-B94B-4BDC2110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31242E12-A467-452F-9361-6A5F98525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60" y="2192720"/>
            <a:ext cx="1859694" cy="1969628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2CB256D-87FA-4E2F-B987-EE02022AD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9" b="16525"/>
          <a:stretch/>
        </p:blipFill>
        <p:spPr>
          <a:xfrm>
            <a:off x="1" y="568333"/>
            <a:ext cx="3767066" cy="98151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1F1F9ED-DF40-49A6-AD33-D6928B7BE473}"/>
              </a:ext>
            </a:extLst>
          </p:cNvPr>
          <p:cNvSpPr/>
          <p:nvPr/>
        </p:nvSpPr>
        <p:spPr>
          <a:xfrm>
            <a:off x="0" y="4759638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Creación de una API </a:t>
            </a:r>
            <a:r>
              <a:rPr lang="es-E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RESTful</a:t>
            </a:r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 con </a:t>
            </a:r>
          </a:p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Laravel 8</a:t>
            </a:r>
            <a:endParaRPr lang="es-E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22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244046" y="0"/>
            <a:ext cx="2899954" cy="6119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62185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4009027"/>
            <a:ext cx="8162184" cy="120032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CV Online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" y="370751"/>
            <a:ext cx="1565770" cy="156577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3434581"/>
            <a:ext cx="720000" cy="720000"/>
          </a:xfrm>
          <a:prstGeom prst="rect">
            <a:avLst/>
          </a:prstGeom>
          <a:effectLst/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229023"/>
            <a:ext cx="720000" cy="720000"/>
          </a:xfrm>
          <a:prstGeom prst="rect">
            <a:avLst/>
          </a:prstGeom>
          <a:effectLst/>
        </p:spPr>
      </p:pic>
      <p:pic>
        <p:nvPicPr>
          <p:cNvPr id="1026" name="Picture 2" descr="Tutorial Bootstrap en español. Guía completa 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18481"/>
          <a:stretch/>
        </p:blipFill>
        <p:spPr bwMode="auto">
          <a:xfrm>
            <a:off x="170336" y="5209356"/>
            <a:ext cx="2559802" cy="73970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709" y="370751"/>
            <a:ext cx="1137300" cy="106243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3" name="Imagen 2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5037360"/>
            <a:ext cx="720000" cy="720000"/>
          </a:xfrm>
          <a:prstGeom prst="rect">
            <a:avLst/>
          </a:prstGeom>
          <a:effectLst/>
        </p:spPr>
      </p:pic>
      <p:pic>
        <p:nvPicPr>
          <p:cNvPr id="25" name="Imagen 24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80733" y="1831802"/>
            <a:ext cx="720000" cy="720000"/>
          </a:xfrm>
          <a:prstGeom prst="rect">
            <a:avLst/>
          </a:prstGeom>
          <a:effectLst/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729" y="5037360"/>
            <a:ext cx="1191261" cy="893446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629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0D5E805-94A3-45E1-AADE-C906C5BC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6" b="3"/>
          <a:stretch/>
        </p:blipFill>
        <p:spPr>
          <a:xfrm>
            <a:off x="4216674" y="10"/>
            <a:ext cx="4927327" cy="3346999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4A5B679-5111-40DD-8304-B4B8377F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r="3938"/>
          <a:stretch/>
        </p:blipFill>
        <p:spPr>
          <a:xfrm>
            <a:off x="3136508" y="3469405"/>
            <a:ext cx="6007493" cy="2650407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29" name="Imagen 28" descr="Forma&#10;&#10;Descripción generada automáticamente">
            <a:extLst>
              <a:ext uri="{FF2B5EF4-FFF2-40B4-BE49-F238E27FC236}">
                <a16:creationId xmlns:a16="http://schemas.microsoft.com/office/drawing/2014/main" id="{90B5D453-C3FE-4392-AF65-2484D3FDE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6" y="1290376"/>
            <a:ext cx="3402942" cy="35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F476A76F-9A78-4CE0-BF89-B9C5F38BB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E33ADB59-3EAC-4743-9EED-03098B451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82" y="343073"/>
            <a:ext cx="3947379" cy="410527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E6D4A1-2793-4285-8008-D8E948CF2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96" b="20102"/>
          <a:stretch/>
        </p:blipFill>
        <p:spPr>
          <a:xfrm>
            <a:off x="0" y="527053"/>
            <a:ext cx="4572000" cy="137861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A14BAE5-3780-4B0A-8D30-59FB1C7F5E1C}"/>
              </a:ext>
            </a:extLst>
          </p:cNvPr>
          <p:cNvSpPr/>
          <p:nvPr/>
        </p:nvSpPr>
        <p:spPr>
          <a:xfrm>
            <a:off x="0" y="4941116"/>
            <a:ext cx="9144000" cy="117869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C00813-35B3-4AF3-8CBF-23E89A02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20" b="16908"/>
          <a:stretch/>
        </p:blipFill>
        <p:spPr>
          <a:xfrm>
            <a:off x="5353820" y="5139363"/>
            <a:ext cx="3790180" cy="78220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1F5528A-4043-4CA4-8AD4-B5DA1116AC15}"/>
              </a:ext>
            </a:extLst>
          </p:cNvPr>
          <p:cNvSpPr/>
          <p:nvPr/>
        </p:nvSpPr>
        <p:spPr>
          <a:xfrm>
            <a:off x="343384" y="4930299"/>
            <a:ext cx="38852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Plataforma de </a:t>
            </a:r>
          </a:p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cursos</a:t>
            </a:r>
          </a:p>
        </p:txBody>
      </p:sp>
    </p:spTree>
    <p:extLst>
      <p:ext uri="{BB962C8B-B14F-4D97-AF65-F5344CB8AC3E}">
        <p14:creationId xmlns:p14="http://schemas.microsoft.com/office/powerpoint/2010/main" val="45789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572000"/>
            <a:ext cx="9144000" cy="1547813"/>
          </a:xfrm>
          <a:prstGeom prst="rect">
            <a:avLst/>
          </a:prstGeom>
          <a:solidFill>
            <a:srgbClr val="7916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26583" cy="5133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04" y="5273669"/>
            <a:ext cx="1841863" cy="6402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" y="1382755"/>
            <a:ext cx="1685109" cy="1685109"/>
          </a:xfrm>
          <a:prstGeom prst="rect">
            <a:avLst/>
          </a:prstGeom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" y="5273669"/>
            <a:ext cx="720000" cy="720000"/>
          </a:xfrm>
          <a:prstGeom prst="rect">
            <a:avLst/>
          </a:prstGeom>
          <a:effectLst/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67" y="3513909"/>
            <a:ext cx="1896199" cy="142215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667" y="217532"/>
            <a:ext cx="1815739" cy="169620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93014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1321</TotalTime>
  <Words>63</Words>
  <Application>Microsoft Office PowerPoint</Application>
  <PresentationFormat>Personalizado</PresentationFormat>
  <Paragraphs>19</Paragraphs>
  <Slides>28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Amasis MT Pro Black</vt:lpstr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Bazo</cp:lastModifiedBy>
  <cp:revision>80</cp:revision>
  <dcterms:created xsi:type="dcterms:W3CDTF">2021-08-08T21:42:52Z</dcterms:created>
  <dcterms:modified xsi:type="dcterms:W3CDTF">2021-10-24T00:44:11Z</dcterms:modified>
</cp:coreProperties>
</file>